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–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CULTURE AND CIVILIZATION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DEFINATION</a:t>
            </a:r>
          </a:p>
          <a:p>
            <a:r>
              <a:rPr lang="en-US" dirty="0" smtClean="0"/>
              <a:t>GOLDENWEISER</a:t>
            </a:r>
          </a:p>
          <a:p>
            <a:pPr>
              <a:buNone/>
            </a:pPr>
            <a:r>
              <a:rPr lang="en-US" dirty="0" smtClean="0"/>
              <a:t>“ Civilization is synonymous to culture”</a:t>
            </a:r>
          </a:p>
          <a:p>
            <a:r>
              <a:rPr lang="en-US" dirty="0" smtClean="0"/>
              <a:t> ADAMS</a:t>
            </a:r>
          </a:p>
          <a:p>
            <a:pPr>
              <a:buNone/>
            </a:pPr>
            <a:r>
              <a:rPr lang="en-US" dirty="0" smtClean="0"/>
              <a:t>“Civilization is essentially high developed organization”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/>
          </a:bodyPr>
          <a:lstStyle/>
          <a:p>
            <a:r>
              <a:rPr lang="en-US" dirty="0" smtClean="0"/>
              <a:t>CONCEPT OF CIVILIZATION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It is found in large scale social system.</a:t>
            </a:r>
          </a:p>
          <a:p>
            <a:pPr>
              <a:buNone/>
            </a:pPr>
            <a:r>
              <a:rPr lang="en-US" dirty="0" smtClean="0"/>
              <a:t>2. People are urbanized and sophisticated</a:t>
            </a:r>
          </a:p>
          <a:p>
            <a:pPr>
              <a:buNone/>
            </a:pPr>
            <a:r>
              <a:rPr lang="en-US" dirty="0" smtClean="0"/>
              <a:t>3. It is certified by brilliance</a:t>
            </a:r>
          </a:p>
          <a:p>
            <a:pPr>
              <a:buNone/>
            </a:pPr>
            <a:r>
              <a:rPr lang="en-US" dirty="0" smtClean="0"/>
              <a:t>4.It incorporate high degree of control over material world. </a:t>
            </a:r>
          </a:p>
          <a:p>
            <a:pPr>
              <a:buNone/>
            </a:pPr>
            <a:r>
              <a:rPr lang="en-US" dirty="0" smtClean="0"/>
              <a:t>5.Social conflicts, antagonistic society, political power are attached to it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2051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4770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</a:t>
            </a:r>
          </a:p>
          <a:p>
            <a:pPr>
              <a:buNone/>
            </a:pPr>
            <a:r>
              <a:rPr lang="en-US" dirty="0" smtClean="0"/>
              <a:t>“Culture is a complex whole which  includes knowledge, art ,belief, customs morale, law and many other capabilities acquired by a man as a member of the society”.</a:t>
            </a:r>
          </a:p>
          <a:p>
            <a:r>
              <a:rPr lang="en-US" dirty="0" smtClean="0"/>
              <a:t>SPECNCER HERBERT</a:t>
            </a:r>
          </a:p>
          <a:p>
            <a:pPr>
              <a:buNone/>
            </a:pPr>
            <a:r>
              <a:rPr lang="en-US" dirty="0" smtClean="0"/>
              <a:t>“ Culture is a psychic unity of mankind”.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is social</a:t>
            </a:r>
          </a:p>
          <a:p>
            <a:r>
              <a:rPr lang="en-US" dirty="0" smtClean="0"/>
              <a:t>Culture is learned</a:t>
            </a:r>
          </a:p>
          <a:p>
            <a:r>
              <a:rPr lang="en-US" dirty="0" smtClean="0"/>
              <a:t>Culture is shared</a:t>
            </a:r>
          </a:p>
          <a:p>
            <a:r>
              <a:rPr lang="en-US" dirty="0" smtClean="0"/>
              <a:t>Culture is distinctive</a:t>
            </a:r>
          </a:p>
          <a:p>
            <a:r>
              <a:rPr lang="en-US" dirty="0" smtClean="0"/>
              <a:t>Culture is dynamic</a:t>
            </a:r>
          </a:p>
          <a:p>
            <a:r>
              <a:rPr lang="en-US" dirty="0" smtClean="0"/>
              <a:t> culture is super organic</a:t>
            </a:r>
          </a:p>
          <a:p>
            <a:r>
              <a:rPr lang="en-US" dirty="0" smtClean="0"/>
              <a:t>Culture is ideal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</a:p>
          <a:p>
            <a:pPr>
              <a:buNone/>
            </a:pPr>
            <a:r>
              <a:rPr lang="en-US" dirty="0" smtClean="0"/>
              <a:t>It is a source of communication which transmit message from one person to other.</a:t>
            </a:r>
          </a:p>
          <a:p>
            <a:pPr>
              <a:buNone/>
            </a:pPr>
            <a:r>
              <a:rPr lang="en-US" dirty="0" smtClean="0"/>
              <a:t>Family plays an important role in learning the language</a:t>
            </a:r>
          </a:p>
          <a:p>
            <a:pPr>
              <a:buNone/>
            </a:pPr>
            <a:r>
              <a:rPr lang="en-US" dirty="0" smtClean="0"/>
              <a:t>It is a foundation of all culture man follows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Symbols are used to represent event situation</a:t>
            </a:r>
          </a:p>
          <a:p>
            <a:pPr>
              <a:buNone/>
            </a:pPr>
            <a:r>
              <a:rPr lang="en-US" dirty="0" smtClean="0"/>
              <a:t>It is used to show an event of past, present and future.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- religious symbols, flags, statues 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Norms as element of culture are the rules and regulations.</a:t>
            </a:r>
          </a:p>
          <a:p>
            <a:pPr>
              <a:buNone/>
            </a:pPr>
            <a:r>
              <a:rPr lang="en-US" dirty="0" smtClean="0"/>
              <a:t>It exist in both formal and informal</a:t>
            </a:r>
          </a:p>
          <a:p>
            <a:pPr>
              <a:buNone/>
            </a:pPr>
            <a:r>
              <a:rPr lang="en-US" dirty="0" smtClean="0"/>
              <a:t>It can be divided into-</a:t>
            </a:r>
          </a:p>
          <a:p>
            <a:pPr marL="514350" indent="-514350">
              <a:buAutoNum type="arabicPeriod"/>
            </a:pPr>
            <a:r>
              <a:rPr lang="en-US" dirty="0" smtClean="0"/>
              <a:t>Folkways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Values are something good, desirable and worthwhile.</a:t>
            </a:r>
          </a:p>
          <a:p>
            <a:pPr>
              <a:buNone/>
            </a:pPr>
            <a:r>
              <a:rPr lang="en-US" dirty="0" smtClean="0"/>
              <a:t>Values and norms are interdependent.</a:t>
            </a:r>
          </a:p>
          <a:p>
            <a:pPr>
              <a:buNone/>
            </a:pPr>
            <a:r>
              <a:rPr lang="en-US" dirty="0" smtClean="0"/>
              <a:t>Values are hereditary.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BELIEFS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Belief is responsible for the spiritual fulfillment of needs and wants .</a:t>
            </a:r>
          </a:p>
          <a:p>
            <a:pPr>
              <a:buNone/>
            </a:pPr>
            <a:r>
              <a:rPr lang="en-US" dirty="0" smtClean="0"/>
              <a:t>Worship to God, belief in bad omen, magic, evils, etc. are part of cultural belief.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ELEMENTS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those through which an individual know how to cope with an existing social situation.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- shelter during natural calamities, travel and transport, etc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328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UNIT – I</vt:lpstr>
      <vt:lpstr>DEFINATION </vt:lpstr>
      <vt:lpstr>CHARACTERISTICS OF CULTURE</vt:lpstr>
      <vt:lpstr>ELEMENTS OF CULTURE</vt:lpstr>
      <vt:lpstr>SYMBOLS </vt:lpstr>
      <vt:lpstr>NORMS </vt:lpstr>
      <vt:lpstr>VALUES </vt:lpstr>
      <vt:lpstr>BELIEFS </vt:lpstr>
      <vt:lpstr>COGNITIVE ELEMENTS </vt:lpstr>
      <vt:lpstr>CIVILIZATION</vt:lpstr>
      <vt:lpstr>CONCEPT OF CIVILIZATION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I</dc:title>
  <dc:creator>NAWAZ KHAN</dc:creator>
  <cp:lastModifiedBy>Tasneem</cp:lastModifiedBy>
  <cp:revision>37</cp:revision>
  <dcterms:created xsi:type="dcterms:W3CDTF">2006-08-16T00:00:00Z</dcterms:created>
  <dcterms:modified xsi:type="dcterms:W3CDTF">2018-07-18T06:00:21Z</dcterms:modified>
</cp:coreProperties>
</file>